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73F8"/>
    <a:srgbClr val="FF64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94660"/>
  </p:normalViewPr>
  <p:slideViewPr>
    <p:cSldViewPr snapToGrid="0">
      <p:cViewPr varScale="1">
        <p:scale>
          <a:sx n="128" d="100"/>
          <a:sy n="128" d="100"/>
        </p:scale>
        <p:origin x="52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4C208A-6E9D-B24A-B78C-0AA5B69C67E5}" type="datetimeFigureOut">
              <a:rPr lang="en-US" smtClean="0"/>
              <a:t>8/27/20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83B91F-7333-DD4C-804C-92785E5BF21E}" type="slidenum">
              <a:rPr lang="en-US" smtClean="0"/>
              <a:t>‹#›</a:t>
            </a:fld>
            <a:endParaRPr lang="en-US"/>
          </a:p>
        </p:txBody>
      </p:sp>
    </p:spTree>
    <p:extLst>
      <p:ext uri="{BB962C8B-B14F-4D97-AF65-F5344CB8AC3E}">
        <p14:creationId xmlns:p14="http://schemas.microsoft.com/office/powerpoint/2010/main" val="1214788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83B91F-7333-DD4C-804C-92785E5BF21E}" type="slidenum">
              <a:rPr lang="en-US" smtClean="0"/>
              <a:t>1</a:t>
            </a:fld>
            <a:endParaRPr lang="en-US"/>
          </a:p>
        </p:txBody>
      </p:sp>
    </p:spTree>
    <p:extLst>
      <p:ext uri="{BB962C8B-B14F-4D97-AF65-F5344CB8AC3E}">
        <p14:creationId xmlns:p14="http://schemas.microsoft.com/office/powerpoint/2010/main" val="6012311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EA49430-0A75-4EE1-8C83-BE28DB567455}" type="datetimeFigureOut">
              <a:rPr lang="en-US" smtClean="0"/>
              <a:t>8/27/20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7D8DBB-FA6B-4C70-AF06-0475CF5D20D0}" type="slidenum">
              <a:rPr lang="en-US" smtClean="0"/>
              <a:t>‹#›</a:t>
            </a:fld>
            <a:endParaRPr lang="en-US"/>
          </a:p>
        </p:txBody>
      </p:sp>
    </p:spTree>
    <p:extLst>
      <p:ext uri="{BB962C8B-B14F-4D97-AF65-F5344CB8AC3E}">
        <p14:creationId xmlns:p14="http://schemas.microsoft.com/office/powerpoint/2010/main" val="4598614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A49430-0A75-4EE1-8C83-BE28DB567455}" type="datetimeFigureOut">
              <a:rPr lang="en-US" smtClean="0"/>
              <a:t>8/27/20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7D8DBB-FA6B-4C70-AF06-0475CF5D20D0}" type="slidenum">
              <a:rPr lang="en-US" smtClean="0"/>
              <a:t>‹#›</a:t>
            </a:fld>
            <a:endParaRPr lang="en-US"/>
          </a:p>
        </p:txBody>
      </p:sp>
    </p:spTree>
    <p:extLst>
      <p:ext uri="{BB962C8B-B14F-4D97-AF65-F5344CB8AC3E}">
        <p14:creationId xmlns:p14="http://schemas.microsoft.com/office/powerpoint/2010/main" val="3311583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A49430-0A75-4EE1-8C83-BE28DB567455}" type="datetimeFigureOut">
              <a:rPr lang="en-US" smtClean="0"/>
              <a:t>8/27/20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7D8DBB-FA6B-4C70-AF06-0475CF5D20D0}" type="slidenum">
              <a:rPr lang="en-US" smtClean="0"/>
              <a:t>‹#›</a:t>
            </a:fld>
            <a:endParaRPr lang="en-US"/>
          </a:p>
        </p:txBody>
      </p:sp>
    </p:spTree>
    <p:extLst>
      <p:ext uri="{BB962C8B-B14F-4D97-AF65-F5344CB8AC3E}">
        <p14:creationId xmlns:p14="http://schemas.microsoft.com/office/powerpoint/2010/main" val="2705271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A49430-0A75-4EE1-8C83-BE28DB567455}" type="datetimeFigureOut">
              <a:rPr lang="en-US" smtClean="0"/>
              <a:t>8/27/20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7D8DBB-FA6B-4C70-AF06-0475CF5D20D0}" type="slidenum">
              <a:rPr lang="en-US" smtClean="0"/>
              <a:t>‹#›</a:t>
            </a:fld>
            <a:endParaRPr lang="en-US"/>
          </a:p>
        </p:txBody>
      </p:sp>
    </p:spTree>
    <p:extLst>
      <p:ext uri="{BB962C8B-B14F-4D97-AF65-F5344CB8AC3E}">
        <p14:creationId xmlns:p14="http://schemas.microsoft.com/office/powerpoint/2010/main" val="3416083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EA49430-0A75-4EE1-8C83-BE28DB567455}" type="datetimeFigureOut">
              <a:rPr lang="en-US" smtClean="0"/>
              <a:t>8/27/20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7D8DBB-FA6B-4C70-AF06-0475CF5D20D0}" type="slidenum">
              <a:rPr lang="en-US" smtClean="0"/>
              <a:t>‹#›</a:t>
            </a:fld>
            <a:endParaRPr lang="en-US"/>
          </a:p>
        </p:txBody>
      </p:sp>
    </p:spTree>
    <p:extLst>
      <p:ext uri="{BB962C8B-B14F-4D97-AF65-F5344CB8AC3E}">
        <p14:creationId xmlns:p14="http://schemas.microsoft.com/office/powerpoint/2010/main" val="3935265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EA49430-0A75-4EE1-8C83-BE28DB567455}" type="datetimeFigureOut">
              <a:rPr lang="en-US" smtClean="0"/>
              <a:t>8/27/20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7D8DBB-FA6B-4C70-AF06-0475CF5D20D0}" type="slidenum">
              <a:rPr lang="en-US" smtClean="0"/>
              <a:t>‹#›</a:t>
            </a:fld>
            <a:endParaRPr lang="en-US"/>
          </a:p>
        </p:txBody>
      </p:sp>
    </p:spTree>
    <p:extLst>
      <p:ext uri="{BB962C8B-B14F-4D97-AF65-F5344CB8AC3E}">
        <p14:creationId xmlns:p14="http://schemas.microsoft.com/office/powerpoint/2010/main" val="173604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EA49430-0A75-4EE1-8C83-BE28DB567455}" type="datetimeFigureOut">
              <a:rPr lang="en-US" smtClean="0"/>
              <a:t>8/27/20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7D8DBB-FA6B-4C70-AF06-0475CF5D20D0}" type="slidenum">
              <a:rPr lang="en-US" smtClean="0"/>
              <a:t>‹#›</a:t>
            </a:fld>
            <a:endParaRPr lang="en-US"/>
          </a:p>
        </p:txBody>
      </p:sp>
    </p:spTree>
    <p:extLst>
      <p:ext uri="{BB962C8B-B14F-4D97-AF65-F5344CB8AC3E}">
        <p14:creationId xmlns:p14="http://schemas.microsoft.com/office/powerpoint/2010/main" val="484825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EA49430-0A75-4EE1-8C83-BE28DB567455}" type="datetimeFigureOut">
              <a:rPr lang="en-US" smtClean="0"/>
              <a:t>8/27/20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7D8DBB-FA6B-4C70-AF06-0475CF5D20D0}" type="slidenum">
              <a:rPr lang="en-US" smtClean="0"/>
              <a:t>‹#›</a:t>
            </a:fld>
            <a:endParaRPr lang="en-US"/>
          </a:p>
        </p:txBody>
      </p:sp>
    </p:spTree>
    <p:extLst>
      <p:ext uri="{BB962C8B-B14F-4D97-AF65-F5344CB8AC3E}">
        <p14:creationId xmlns:p14="http://schemas.microsoft.com/office/powerpoint/2010/main" val="1920944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A49430-0A75-4EE1-8C83-BE28DB567455}" type="datetimeFigureOut">
              <a:rPr lang="en-US" smtClean="0"/>
              <a:t>8/27/20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7D8DBB-FA6B-4C70-AF06-0475CF5D20D0}" type="slidenum">
              <a:rPr lang="en-US" smtClean="0"/>
              <a:t>‹#›</a:t>
            </a:fld>
            <a:endParaRPr lang="en-US"/>
          </a:p>
        </p:txBody>
      </p:sp>
    </p:spTree>
    <p:extLst>
      <p:ext uri="{BB962C8B-B14F-4D97-AF65-F5344CB8AC3E}">
        <p14:creationId xmlns:p14="http://schemas.microsoft.com/office/powerpoint/2010/main" val="3922379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EA49430-0A75-4EE1-8C83-BE28DB567455}" type="datetimeFigureOut">
              <a:rPr lang="en-US" smtClean="0"/>
              <a:t>8/27/20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7D8DBB-FA6B-4C70-AF06-0475CF5D20D0}" type="slidenum">
              <a:rPr lang="en-US" smtClean="0"/>
              <a:t>‹#›</a:t>
            </a:fld>
            <a:endParaRPr lang="en-US"/>
          </a:p>
        </p:txBody>
      </p:sp>
    </p:spTree>
    <p:extLst>
      <p:ext uri="{BB962C8B-B14F-4D97-AF65-F5344CB8AC3E}">
        <p14:creationId xmlns:p14="http://schemas.microsoft.com/office/powerpoint/2010/main" val="506180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EA49430-0A75-4EE1-8C83-BE28DB567455}" type="datetimeFigureOut">
              <a:rPr lang="en-US" smtClean="0"/>
              <a:t>8/27/20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7D8DBB-FA6B-4C70-AF06-0475CF5D20D0}" type="slidenum">
              <a:rPr lang="en-US" smtClean="0"/>
              <a:t>‹#›</a:t>
            </a:fld>
            <a:endParaRPr lang="en-US"/>
          </a:p>
        </p:txBody>
      </p:sp>
    </p:spTree>
    <p:extLst>
      <p:ext uri="{BB962C8B-B14F-4D97-AF65-F5344CB8AC3E}">
        <p14:creationId xmlns:p14="http://schemas.microsoft.com/office/powerpoint/2010/main" val="500385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A49430-0A75-4EE1-8C83-BE28DB567455}" type="datetimeFigureOut">
              <a:rPr lang="en-US" smtClean="0"/>
              <a:t>8/27/20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7D8DBB-FA6B-4C70-AF06-0475CF5D20D0}" type="slidenum">
              <a:rPr lang="en-US" smtClean="0"/>
              <a:t>‹#›</a:t>
            </a:fld>
            <a:endParaRPr lang="en-US"/>
          </a:p>
        </p:txBody>
      </p:sp>
    </p:spTree>
    <p:extLst>
      <p:ext uri="{BB962C8B-B14F-4D97-AF65-F5344CB8AC3E}">
        <p14:creationId xmlns:p14="http://schemas.microsoft.com/office/powerpoint/2010/main" val="1750536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1.xml"/><Relationship Id="rId7" Type="http://schemas.openxmlformats.org/officeDocument/2006/relationships/image" Target="../media/image4.tiff"/><Relationship Id="rId2" Type="http://schemas.openxmlformats.org/officeDocument/2006/relationships/slideLayout" Target="../slideLayouts/slideLayout5.xml"/><Relationship Id="rId1" Type="http://schemas.openxmlformats.org/officeDocument/2006/relationships/video" Target="https://www.youtube.com/embed/X1gczbq9LqI?feature=oembed" TargetMode="External"/><Relationship Id="rId6" Type="http://schemas.openxmlformats.org/officeDocument/2006/relationships/image" Target="../media/image3.tiff"/><Relationship Id="rId5" Type="http://schemas.openxmlformats.org/officeDocument/2006/relationships/image" Target="../media/image2.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4"/>
          <a:tile tx="0" ty="0" sx="100000" sy="100000" flip="none" algn="tl"/>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178899" y="0"/>
            <a:ext cx="7914068" cy="1128824"/>
          </a:xfrm>
          <a:solidFill>
            <a:srgbClr val="E573F8"/>
          </a:solidFill>
        </p:spPr>
        <p:txBody>
          <a:bodyPr>
            <a:normAutofit fontScale="90000"/>
          </a:bodyPr>
          <a:lstStyle/>
          <a:p>
            <a:r>
              <a:rPr lang="en-US" dirty="0">
                <a:latin typeface="Comic Sans MS" panose="030F0902030302020204" pitchFamily="66" charset="0"/>
              </a:rPr>
              <a:t>Our Class Management System</a:t>
            </a:r>
          </a:p>
        </p:txBody>
      </p:sp>
      <p:sp>
        <p:nvSpPr>
          <p:cNvPr id="5" name="Text Placeholder 4"/>
          <p:cNvSpPr>
            <a:spLocks noGrp="1"/>
          </p:cNvSpPr>
          <p:nvPr>
            <p:ph type="body" idx="1"/>
          </p:nvPr>
        </p:nvSpPr>
        <p:spPr>
          <a:xfrm>
            <a:off x="4243246" y="4608245"/>
            <a:ext cx="4699465" cy="1477327"/>
          </a:xfrm>
          <a:solidFill>
            <a:schemeClr val="accent2"/>
          </a:solidFill>
        </p:spPr>
        <p:txBody>
          <a:bodyPr>
            <a:normAutofit/>
          </a:bodyPr>
          <a:lstStyle/>
          <a:p>
            <a:r>
              <a:rPr lang="en-US" sz="1800" dirty="0"/>
              <a:t>Class Mission Statement: </a:t>
            </a:r>
            <a:r>
              <a:rPr lang="en-US" sz="1800" b="0" dirty="0"/>
              <a:t>We want to have a class where we learn and study. We will be kind, respectful, and friendly to each other. We will work hard every day and do our homework. We will make this 4th grade year a success!</a:t>
            </a:r>
            <a:endParaRPr lang="en-US" dirty="0"/>
          </a:p>
        </p:txBody>
      </p:sp>
      <p:sp>
        <p:nvSpPr>
          <p:cNvPr id="7" name="Text Placeholder 6"/>
          <p:cNvSpPr>
            <a:spLocks noGrp="1"/>
          </p:cNvSpPr>
          <p:nvPr>
            <p:ph type="body" sz="quarter" idx="3"/>
          </p:nvPr>
        </p:nvSpPr>
        <p:spPr>
          <a:xfrm>
            <a:off x="4243246" y="2311829"/>
            <a:ext cx="4699464" cy="2309217"/>
          </a:xfrm>
          <a:solidFill>
            <a:srgbClr val="FFFF00"/>
          </a:solidFill>
        </p:spPr>
        <p:txBody>
          <a:bodyPr numCol="1">
            <a:normAutofit/>
          </a:bodyPr>
          <a:lstStyle/>
          <a:p>
            <a:r>
              <a:rPr lang="en-US" sz="1800" dirty="0"/>
              <a:t>Negative Behavior= Sting</a:t>
            </a:r>
          </a:p>
          <a:p>
            <a:r>
              <a:rPr lang="en-US" sz="1800" b="0" dirty="0"/>
              <a:t>Sting #1 = Reminder</a:t>
            </a:r>
          </a:p>
          <a:p>
            <a:r>
              <a:rPr lang="en-US" sz="1800" b="0" dirty="0"/>
              <a:t>Sting #2 = Mission statement assignment</a:t>
            </a:r>
          </a:p>
          <a:p>
            <a:r>
              <a:rPr lang="en-US" sz="1800" b="0" dirty="0"/>
              <a:t>Sting #4 = Loss of </a:t>
            </a:r>
            <a:r>
              <a:rPr lang="en-US" sz="1800" b="0" dirty="0" err="1"/>
              <a:t>priviledges</a:t>
            </a:r>
            <a:endParaRPr lang="en-US" sz="1800" b="0" dirty="0"/>
          </a:p>
          <a:p>
            <a:r>
              <a:rPr lang="en-US" sz="1800" b="0" dirty="0"/>
              <a:t>Sting #5 = Notice sent to parents</a:t>
            </a:r>
          </a:p>
          <a:p>
            <a:endParaRPr lang="en-US" sz="1800" dirty="0"/>
          </a:p>
        </p:txBody>
      </p:sp>
      <p:sp>
        <p:nvSpPr>
          <p:cNvPr id="2" name="TextBox 1">
            <a:extLst>
              <a:ext uri="{FF2B5EF4-FFF2-40B4-BE49-F238E27FC236}">
                <a16:creationId xmlns:a16="http://schemas.microsoft.com/office/drawing/2014/main" id="{9A8D519C-92CB-2540-A491-CB68100B9495}"/>
              </a:ext>
            </a:extLst>
          </p:cNvPr>
          <p:cNvSpPr txBox="1"/>
          <p:nvPr/>
        </p:nvSpPr>
        <p:spPr>
          <a:xfrm>
            <a:off x="239856" y="2312722"/>
            <a:ext cx="4003390" cy="2308324"/>
          </a:xfrm>
          <a:prstGeom prst="rect">
            <a:avLst/>
          </a:prstGeom>
          <a:solidFill>
            <a:srgbClr val="00B050"/>
          </a:solidFill>
        </p:spPr>
        <p:txBody>
          <a:bodyPr wrap="square" rtlCol="0">
            <a:spAutoFit/>
          </a:bodyPr>
          <a:lstStyle/>
          <a:p>
            <a:r>
              <a:rPr lang="en-US" b="1" dirty="0"/>
              <a:t>Classroom Expectations</a:t>
            </a:r>
          </a:p>
          <a:p>
            <a:pPr marL="285750" indent="-285750">
              <a:buFont typeface="Wingdings" pitchFamily="2" charset="2"/>
              <a:buChar char="ü"/>
            </a:pPr>
            <a:r>
              <a:rPr lang="en-US" dirty="0"/>
              <a:t>Bee respectful of others</a:t>
            </a:r>
          </a:p>
          <a:p>
            <a:pPr marL="285750" indent="-285750">
              <a:buFont typeface="Wingdings" pitchFamily="2" charset="2"/>
              <a:buChar char="ü"/>
            </a:pPr>
            <a:r>
              <a:rPr lang="en-US" dirty="0"/>
              <a:t>Bee on task</a:t>
            </a:r>
          </a:p>
          <a:p>
            <a:pPr marL="285750" indent="-285750">
              <a:buFont typeface="Wingdings" pitchFamily="2" charset="2"/>
              <a:buChar char="ü"/>
            </a:pPr>
            <a:r>
              <a:rPr lang="en-US" dirty="0"/>
              <a:t>Bee prepared for class</a:t>
            </a:r>
          </a:p>
          <a:p>
            <a:pPr marL="285750" indent="-285750">
              <a:buFont typeface="Wingdings" pitchFamily="2" charset="2"/>
              <a:buChar char="ü"/>
            </a:pPr>
            <a:r>
              <a:rPr lang="en-US" dirty="0"/>
              <a:t>Bee a good listener</a:t>
            </a:r>
          </a:p>
          <a:p>
            <a:pPr marL="285750" indent="-285750">
              <a:buFont typeface="Wingdings" pitchFamily="2" charset="2"/>
              <a:buChar char="ü"/>
            </a:pPr>
            <a:r>
              <a:rPr lang="en-US" dirty="0"/>
              <a:t>Bee a good class citizen</a:t>
            </a:r>
          </a:p>
          <a:p>
            <a:pPr marL="285750" indent="-285750">
              <a:buFont typeface="Wingdings" pitchFamily="2" charset="2"/>
              <a:buChar char="ü"/>
            </a:pPr>
            <a:r>
              <a:rPr lang="en-US" dirty="0"/>
              <a:t>Bee ready to follow directions</a:t>
            </a:r>
          </a:p>
          <a:p>
            <a:r>
              <a:rPr lang="en-US" dirty="0"/>
              <a:t>                                </a:t>
            </a:r>
          </a:p>
        </p:txBody>
      </p:sp>
      <p:sp>
        <p:nvSpPr>
          <p:cNvPr id="18" name="Text Placeholder 6">
            <a:extLst>
              <a:ext uri="{FF2B5EF4-FFF2-40B4-BE49-F238E27FC236}">
                <a16:creationId xmlns:a16="http://schemas.microsoft.com/office/drawing/2014/main" id="{F0650F8E-12B3-D347-987D-45C08833A9A6}"/>
              </a:ext>
            </a:extLst>
          </p:cNvPr>
          <p:cNvSpPr txBox="1">
            <a:spLocks/>
          </p:cNvSpPr>
          <p:nvPr/>
        </p:nvSpPr>
        <p:spPr>
          <a:xfrm>
            <a:off x="6833722" y="1589723"/>
            <a:ext cx="4518490" cy="1287120"/>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endParaRPr lang="en-US" dirty="0"/>
          </a:p>
        </p:txBody>
      </p:sp>
      <p:sp>
        <p:nvSpPr>
          <p:cNvPr id="19" name="TextBox 18">
            <a:extLst>
              <a:ext uri="{FF2B5EF4-FFF2-40B4-BE49-F238E27FC236}">
                <a16:creationId xmlns:a16="http://schemas.microsoft.com/office/drawing/2014/main" id="{A3405405-8307-AD43-8390-1D3E2D84BFDE}"/>
              </a:ext>
            </a:extLst>
          </p:cNvPr>
          <p:cNvSpPr txBox="1"/>
          <p:nvPr/>
        </p:nvSpPr>
        <p:spPr>
          <a:xfrm>
            <a:off x="239856" y="4607355"/>
            <a:ext cx="4003390" cy="1477328"/>
          </a:xfrm>
          <a:prstGeom prst="rect">
            <a:avLst/>
          </a:prstGeom>
          <a:solidFill>
            <a:srgbClr val="FF6463"/>
          </a:solidFill>
        </p:spPr>
        <p:txBody>
          <a:bodyPr wrap="square" rtlCol="0">
            <a:spAutoFit/>
          </a:bodyPr>
          <a:lstStyle/>
          <a:p>
            <a:r>
              <a:rPr lang="en-US" b="1" dirty="0"/>
              <a:t>Positive Behavior</a:t>
            </a:r>
            <a:r>
              <a:rPr lang="en-US" dirty="0"/>
              <a:t>= Buzz Points</a:t>
            </a:r>
          </a:p>
          <a:p>
            <a:r>
              <a:rPr lang="en-US" dirty="0"/>
              <a:t>5 Points = 15 </a:t>
            </a:r>
          </a:p>
          <a:p>
            <a:r>
              <a:rPr lang="en-US" dirty="0"/>
              <a:t>10 Points = 15 Minutes Buzz Time</a:t>
            </a:r>
          </a:p>
          <a:p>
            <a:r>
              <a:rPr lang="en-US" dirty="0"/>
              <a:t>15 Points = Sweet Rewards</a:t>
            </a:r>
          </a:p>
          <a:p>
            <a:endParaRPr lang="en-US" dirty="0"/>
          </a:p>
        </p:txBody>
      </p:sp>
      <p:pic>
        <p:nvPicPr>
          <p:cNvPr id="21" name="Content Placeholder 20" descr="A picture containing drawing&#10;&#10;Description automatically generated">
            <a:extLst>
              <a:ext uri="{FF2B5EF4-FFF2-40B4-BE49-F238E27FC236}">
                <a16:creationId xmlns:a16="http://schemas.microsoft.com/office/drawing/2014/main" id="{AED8CBCE-B90C-E040-8851-BAACA44EC101}"/>
              </a:ext>
            </a:extLst>
          </p:cNvPr>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3487132" y="4019563"/>
            <a:ext cx="1074560" cy="1226185"/>
          </a:xfrm>
        </p:spPr>
      </p:pic>
      <p:pic>
        <p:nvPicPr>
          <p:cNvPr id="23" name="Picture 22">
            <a:extLst>
              <a:ext uri="{FF2B5EF4-FFF2-40B4-BE49-F238E27FC236}">
                <a16:creationId xmlns:a16="http://schemas.microsoft.com/office/drawing/2014/main" id="{4C2BEFDD-502F-954F-AD9C-FAD2EC1BBBAB}"/>
              </a:ext>
            </a:extLst>
          </p:cNvPr>
          <p:cNvPicPr>
            <a:picLocks noChangeAspect="1"/>
          </p:cNvPicPr>
          <p:nvPr/>
        </p:nvPicPr>
        <p:blipFill>
          <a:blip r:embed="rId6"/>
          <a:stretch>
            <a:fillRect/>
          </a:stretch>
        </p:blipFill>
        <p:spPr>
          <a:xfrm>
            <a:off x="9208463" y="0"/>
            <a:ext cx="2823691" cy="1519146"/>
          </a:xfrm>
          <a:prstGeom prst="rect">
            <a:avLst/>
          </a:prstGeom>
        </p:spPr>
      </p:pic>
      <p:pic>
        <p:nvPicPr>
          <p:cNvPr id="27" name="Picture 26">
            <a:extLst>
              <a:ext uri="{FF2B5EF4-FFF2-40B4-BE49-F238E27FC236}">
                <a16:creationId xmlns:a16="http://schemas.microsoft.com/office/drawing/2014/main" id="{A7F88EB0-E5AC-394A-AB02-C76D1D9CA9DC}"/>
              </a:ext>
            </a:extLst>
          </p:cNvPr>
          <p:cNvPicPr>
            <a:picLocks noChangeAspect="1"/>
          </p:cNvPicPr>
          <p:nvPr/>
        </p:nvPicPr>
        <p:blipFill>
          <a:blip r:embed="rId7"/>
          <a:stretch>
            <a:fillRect/>
          </a:stretch>
        </p:blipFill>
        <p:spPr>
          <a:xfrm>
            <a:off x="9592117" y="4964001"/>
            <a:ext cx="2056384" cy="1698927"/>
          </a:xfrm>
          <a:prstGeom prst="rect">
            <a:avLst/>
          </a:prstGeom>
        </p:spPr>
      </p:pic>
      <p:pic>
        <p:nvPicPr>
          <p:cNvPr id="30" name="Online Media 29" descr="How to Be a Good Classroom Citizen">
            <a:hlinkClick r:id="" action="ppaction://media"/>
            <a:extLst>
              <a:ext uri="{FF2B5EF4-FFF2-40B4-BE49-F238E27FC236}">
                <a16:creationId xmlns:a16="http://schemas.microsoft.com/office/drawing/2014/main" id="{8793A232-699B-3E4C-A097-616A30868282}"/>
              </a:ext>
            </a:extLst>
          </p:cNvPr>
          <p:cNvPicPr>
            <a:picLocks noRot="1" noChangeAspect="1"/>
          </p:cNvPicPr>
          <p:nvPr>
            <a:videoFile r:link="rId1"/>
          </p:nvPr>
        </p:nvPicPr>
        <p:blipFill>
          <a:blip r:embed="rId8"/>
          <a:stretch>
            <a:fillRect/>
          </a:stretch>
        </p:blipFill>
        <p:spPr>
          <a:xfrm>
            <a:off x="9092966" y="2478612"/>
            <a:ext cx="3054684" cy="1718260"/>
          </a:xfrm>
          <a:prstGeom prst="rect">
            <a:avLst/>
          </a:prstGeom>
        </p:spPr>
      </p:pic>
    </p:spTree>
    <p:extLst>
      <p:ext uri="{BB962C8B-B14F-4D97-AF65-F5344CB8AC3E}">
        <p14:creationId xmlns:p14="http://schemas.microsoft.com/office/powerpoint/2010/main" val="658033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0"/>
                </p:tgtEl>
              </p:cMediaNode>
            </p:video>
            <p:seq concurrent="1" nextAc="seek">
              <p:cTn id="8" restart="whenNotActive" fill="hold" evtFilter="cancelBubble" nodeType="interactiveSeq">
                <p:stCondLst>
                  <p:cond evt="onClick" delay="0">
                    <p:tgtEl>
                      <p:spTgt spid="3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0"/>
                                        </p:tgtEl>
                                      </p:cBhvr>
                                    </p:cmd>
                                  </p:childTnLst>
                                </p:cTn>
                              </p:par>
                            </p:childTnLst>
                          </p:cTn>
                        </p:par>
                      </p:childTnLst>
                    </p:cTn>
                  </p:par>
                </p:childTnLst>
              </p:cTn>
              <p:nextCondLst>
                <p:cond evt="onClick" delay="0">
                  <p:tgtEl>
                    <p:spTgt spid="30"/>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295</TotalTime>
  <Words>135</Words>
  <Application>Microsoft Macintosh PowerPoint</Application>
  <PresentationFormat>Widescreen</PresentationFormat>
  <Paragraphs>20</Paragraphs>
  <Slides>1</Slides>
  <Notes>1</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Comic Sans MS</vt:lpstr>
      <vt:lpstr>Wingdings</vt:lpstr>
      <vt:lpstr>Office Theme</vt:lpstr>
      <vt:lpstr>Our Class Management System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Callaway, Erica</dc:creator>
  <cp:lastModifiedBy>Lamar Moore</cp:lastModifiedBy>
  <cp:revision>11</cp:revision>
  <dcterms:created xsi:type="dcterms:W3CDTF">2016-01-14T02:05:05Z</dcterms:created>
  <dcterms:modified xsi:type="dcterms:W3CDTF">2020-08-28T02:54:43Z</dcterms:modified>
</cp:coreProperties>
</file>